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88" d="100"/>
          <a:sy n="88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23-10-2024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23/10/2024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2232000"/>
            <a:ext cx="11006402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1112675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23/10/2024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23/10/2024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23/10/2024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vierde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vijfde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vijfde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zesde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zesde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zevende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zevende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achtste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achtste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eerste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eerste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tweede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tweede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derde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derde oplossing als admitantie.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circuit van de derde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914400" y="2084831"/>
            <a:ext cx="9144000" cy="18288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r>
              <a:rPr sz="3000" b="0" i="0">
                <a:latin typeface="Calibri"/>
              </a:rPr>
              <a:t>###### Smith kaart van de vierde oplossing.</a:t>
            </a:r>
            <a:endParaRPr sz="3000" b="0" i="0"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55</cp:revision>
  <dcterms:created xsi:type="dcterms:W3CDTF">2017-06-28T07:18:12Z</dcterms:created>
  <dcterms:modified xsi:type="dcterms:W3CDTF">2024-10-23T21:04:12Z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